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304" r:id="rId6"/>
    <p:sldId id="30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6332" autoAdjust="0"/>
  </p:normalViewPr>
  <p:slideViewPr>
    <p:cSldViewPr>
      <p:cViewPr varScale="1">
        <p:scale>
          <a:sx n="96" d="100"/>
          <a:sy n="96" d="100"/>
        </p:scale>
        <p:origin x="-5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3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Le profil personnel</a:t>
            </a:r>
          </a:p>
          <a:p>
            <a:r>
              <a:rPr lang="fr-FR" i="1" dirty="0" smtClean="0"/>
              <a:t>On se présente.</a:t>
            </a:r>
            <a:endParaRPr lang="fr-FR" i="1" noProof="0" dirty="0" smtClean="0"/>
          </a:p>
          <a:p>
            <a:endParaRPr lang="fr-FR" dirty="0"/>
          </a:p>
          <a:p>
            <a:endParaRPr lang="fr-FR" noProof="0" dirty="0"/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" y="3818229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7440" y="43434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467600" cy="5105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Sortez votre carte de note.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Dans votre pr</a:t>
            </a:r>
            <a:r>
              <a:rPr lang="fr-FR" sz="2400" b="1" dirty="0" smtClean="0"/>
              <a:t>ésentation, vous avez besoin d’utiliser quelques mots de transition.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Choisissez de la liste au-dessous des mots à incorporer.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d’abord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ensuite</a:t>
            </a:r>
            <a:endParaRPr lang="fr-FR" sz="1600" b="1" dirty="0" smtClean="0"/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et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mais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aussi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en plus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somme toute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1600" b="1" dirty="0" smtClean="0"/>
              <a:t>en résumé</a:t>
            </a:r>
          </a:p>
          <a:p>
            <a:pPr marL="857250" lvl="1" indent="-457200">
              <a:buFont typeface="+mj-lt"/>
              <a:buAutoNum type="arabicPeriod"/>
            </a:pPr>
            <a:endParaRPr lang="fr-FR" sz="1600" b="1" dirty="0" smtClean="0"/>
          </a:p>
          <a:p>
            <a:pPr marL="0" indent="0">
              <a:buNone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467600" cy="5105400"/>
          </a:xfrm>
        </p:spPr>
        <p:txBody>
          <a:bodyPr/>
          <a:lstStyle/>
          <a:p>
            <a:pPr marL="0" indent="0">
              <a:buNone/>
            </a:pPr>
            <a:r>
              <a:rPr lang="fr-FR" sz="2400" b="1" dirty="0" smtClean="0"/>
              <a:t>Trouvez la personne avec qui vous allez travailler:</a:t>
            </a:r>
          </a:p>
          <a:p>
            <a:pPr marL="0" indent="0">
              <a:buNone/>
            </a:pPr>
            <a:r>
              <a:rPr lang="fr-FR" sz="2400" b="1" dirty="0" smtClean="0"/>
              <a:t>MARIE &amp; ALLIE</a:t>
            </a:r>
          </a:p>
          <a:p>
            <a:pPr marL="0" indent="0">
              <a:buNone/>
            </a:pPr>
            <a:r>
              <a:rPr lang="fr-FR" sz="2400" b="1" dirty="0" smtClean="0"/>
              <a:t>LEON &amp; SOPHIE &amp; PAUL</a:t>
            </a:r>
          </a:p>
          <a:p>
            <a:pPr marL="0" indent="0">
              <a:buNone/>
            </a:pPr>
            <a:r>
              <a:rPr lang="fr-FR" sz="2400" b="1" dirty="0" smtClean="0"/>
              <a:t>PATRICK &amp; GABRIELLE</a:t>
            </a:r>
          </a:p>
          <a:p>
            <a:pPr marL="0" indent="0">
              <a:buNone/>
            </a:pPr>
            <a:r>
              <a:rPr lang="fr-FR" sz="2400" b="1" dirty="0" smtClean="0"/>
              <a:t>KIKI &amp; TATIANA</a:t>
            </a:r>
          </a:p>
          <a:p>
            <a:pPr marL="0" indent="0">
              <a:buNone/>
            </a:pPr>
            <a:r>
              <a:rPr lang="fr-FR" sz="2400" b="1" dirty="0" smtClean="0"/>
              <a:t>JULIA &amp; ELENA</a:t>
            </a:r>
          </a:p>
          <a:p>
            <a:pPr marL="0" indent="0">
              <a:buNone/>
            </a:pPr>
            <a:r>
              <a:rPr lang="fr-FR" sz="2400" b="1" dirty="0" smtClean="0"/>
              <a:t>ZACH &amp; MADELINE</a:t>
            </a:r>
          </a:p>
          <a:p>
            <a:pPr marL="0" indent="0">
              <a:buNone/>
            </a:pPr>
            <a:r>
              <a:rPr lang="fr-FR" sz="2400" b="1" dirty="0" smtClean="0"/>
              <a:t>ADELE &amp; NICOLE</a:t>
            </a:r>
          </a:p>
          <a:p>
            <a:pPr marL="0" indent="0">
              <a:buNone/>
            </a:pPr>
            <a:r>
              <a:rPr lang="fr-FR" sz="2400" b="1" dirty="0" smtClean="0"/>
              <a:t>SAMUEL &amp; KATARINA</a:t>
            </a:r>
            <a:endParaRPr lang="fr-FR" sz="2000" b="1" dirty="0" smtClean="0"/>
          </a:p>
          <a:p>
            <a:pPr marL="857250" lvl="1" indent="-457200">
              <a:buFont typeface="+mj-lt"/>
              <a:buAutoNum type="arabicPeriod"/>
            </a:pPr>
            <a:endParaRPr lang="fr-FR" sz="1600" b="1" dirty="0" smtClean="0"/>
          </a:p>
          <a:p>
            <a:pPr marL="0" indent="0">
              <a:buNone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84739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392</TotalTime>
  <Words>89</Words>
  <Application>Microsoft Macintosh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TP030001159</vt:lpstr>
      <vt:lpstr>Français 3</vt:lpstr>
      <vt:lpstr>Instructions</vt:lpstr>
      <vt:lpstr>Instructions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58</cp:revision>
  <dcterms:created xsi:type="dcterms:W3CDTF">2011-08-09T23:00:23Z</dcterms:created>
  <dcterms:modified xsi:type="dcterms:W3CDTF">2013-09-24T14:43:32Z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